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5400675" cy="2160588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07" autoAdjust="0"/>
    <p:restoredTop sz="94660"/>
  </p:normalViewPr>
  <p:slideViewPr>
    <p:cSldViewPr snapToGrid="0">
      <p:cViewPr varScale="1">
        <p:scale>
          <a:sx n="233" d="100"/>
          <a:sy n="233" d="100"/>
        </p:scale>
        <p:origin x="210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085" y="353596"/>
            <a:ext cx="4050506" cy="752205"/>
          </a:xfrm>
        </p:spPr>
        <p:txBody>
          <a:bodyPr anchor="b"/>
          <a:lstStyle>
            <a:lvl1pPr algn="ctr">
              <a:defRPr sz="189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1134809"/>
            <a:ext cx="4050506" cy="521642"/>
          </a:xfrm>
        </p:spPr>
        <p:txBody>
          <a:bodyPr/>
          <a:lstStyle>
            <a:lvl1pPr marL="0" indent="0" algn="ctr">
              <a:buNone/>
              <a:defRPr sz="756"/>
            </a:lvl1pPr>
            <a:lvl2pPr marL="144018" indent="0" algn="ctr">
              <a:buNone/>
              <a:defRPr sz="630"/>
            </a:lvl2pPr>
            <a:lvl3pPr marL="288036" indent="0" algn="ctr">
              <a:buNone/>
              <a:defRPr sz="567"/>
            </a:lvl3pPr>
            <a:lvl4pPr marL="432054" indent="0" algn="ctr">
              <a:buNone/>
              <a:defRPr sz="504"/>
            </a:lvl4pPr>
            <a:lvl5pPr marL="576072" indent="0" algn="ctr">
              <a:buNone/>
              <a:defRPr sz="504"/>
            </a:lvl5pPr>
            <a:lvl6pPr marL="720090" indent="0" algn="ctr">
              <a:buNone/>
              <a:defRPr sz="504"/>
            </a:lvl6pPr>
            <a:lvl7pPr marL="864108" indent="0" algn="ctr">
              <a:buNone/>
              <a:defRPr sz="504"/>
            </a:lvl7pPr>
            <a:lvl8pPr marL="1008126" indent="0" algn="ctr">
              <a:buNone/>
              <a:defRPr sz="504"/>
            </a:lvl8pPr>
            <a:lvl9pPr marL="1152144" indent="0" algn="ctr">
              <a:buNone/>
              <a:defRPr sz="504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0847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9353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115032"/>
            <a:ext cx="1164521" cy="18309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115032"/>
            <a:ext cx="3426053" cy="183099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5881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0315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538647"/>
            <a:ext cx="4658082" cy="898744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1445894"/>
            <a:ext cx="4658082" cy="472628"/>
          </a:xfrm>
        </p:spPr>
        <p:txBody>
          <a:bodyPr/>
          <a:lstStyle>
            <a:lvl1pPr marL="0" indent="0">
              <a:buNone/>
              <a:defRPr sz="756">
                <a:solidFill>
                  <a:schemeClr val="tx1">
                    <a:tint val="75000"/>
                  </a:schemeClr>
                </a:solidFill>
              </a:defRPr>
            </a:lvl1pPr>
            <a:lvl2pPr marL="144018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2pPr>
            <a:lvl3pPr marL="288036" indent="0">
              <a:buNone/>
              <a:defRPr sz="567">
                <a:solidFill>
                  <a:schemeClr val="tx1">
                    <a:tint val="75000"/>
                  </a:schemeClr>
                </a:solidFill>
              </a:defRPr>
            </a:lvl3pPr>
            <a:lvl4pPr marL="432054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4pPr>
            <a:lvl5pPr marL="576072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5pPr>
            <a:lvl6pPr marL="720090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6pPr>
            <a:lvl7pPr marL="864108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7pPr>
            <a:lvl8pPr marL="1008126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8pPr>
            <a:lvl9pPr marL="1152144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6234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575157"/>
            <a:ext cx="2295287" cy="13708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575157"/>
            <a:ext cx="2295287" cy="13708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6364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15031"/>
            <a:ext cx="4658082" cy="41761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0" y="529645"/>
            <a:ext cx="2284738" cy="259570"/>
          </a:xfrm>
        </p:spPr>
        <p:txBody>
          <a:bodyPr anchor="b"/>
          <a:lstStyle>
            <a:lvl1pPr marL="0" indent="0">
              <a:buNone/>
              <a:defRPr sz="756" b="1"/>
            </a:lvl1pPr>
            <a:lvl2pPr marL="144018" indent="0">
              <a:buNone/>
              <a:defRPr sz="630" b="1"/>
            </a:lvl2pPr>
            <a:lvl3pPr marL="288036" indent="0">
              <a:buNone/>
              <a:defRPr sz="567" b="1"/>
            </a:lvl3pPr>
            <a:lvl4pPr marL="432054" indent="0">
              <a:buNone/>
              <a:defRPr sz="504" b="1"/>
            </a:lvl4pPr>
            <a:lvl5pPr marL="576072" indent="0">
              <a:buNone/>
              <a:defRPr sz="504" b="1"/>
            </a:lvl5pPr>
            <a:lvl6pPr marL="720090" indent="0">
              <a:buNone/>
              <a:defRPr sz="504" b="1"/>
            </a:lvl6pPr>
            <a:lvl7pPr marL="864108" indent="0">
              <a:buNone/>
              <a:defRPr sz="504" b="1"/>
            </a:lvl7pPr>
            <a:lvl8pPr marL="1008126" indent="0">
              <a:buNone/>
              <a:defRPr sz="504" b="1"/>
            </a:lvl8pPr>
            <a:lvl9pPr marL="1152144" indent="0">
              <a:buNone/>
              <a:defRPr sz="50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0" y="789215"/>
            <a:ext cx="2284738" cy="116081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529645"/>
            <a:ext cx="2295990" cy="259570"/>
          </a:xfrm>
        </p:spPr>
        <p:txBody>
          <a:bodyPr anchor="b"/>
          <a:lstStyle>
            <a:lvl1pPr marL="0" indent="0">
              <a:buNone/>
              <a:defRPr sz="756" b="1"/>
            </a:lvl1pPr>
            <a:lvl2pPr marL="144018" indent="0">
              <a:buNone/>
              <a:defRPr sz="630" b="1"/>
            </a:lvl2pPr>
            <a:lvl3pPr marL="288036" indent="0">
              <a:buNone/>
              <a:defRPr sz="567" b="1"/>
            </a:lvl3pPr>
            <a:lvl4pPr marL="432054" indent="0">
              <a:buNone/>
              <a:defRPr sz="504" b="1"/>
            </a:lvl4pPr>
            <a:lvl5pPr marL="576072" indent="0">
              <a:buNone/>
              <a:defRPr sz="504" b="1"/>
            </a:lvl5pPr>
            <a:lvl6pPr marL="720090" indent="0">
              <a:buNone/>
              <a:defRPr sz="504" b="1"/>
            </a:lvl6pPr>
            <a:lvl7pPr marL="864108" indent="0">
              <a:buNone/>
              <a:defRPr sz="504" b="1"/>
            </a:lvl7pPr>
            <a:lvl8pPr marL="1008126" indent="0">
              <a:buNone/>
              <a:defRPr sz="504" b="1"/>
            </a:lvl8pPr>
            <a:lvl9pPr marL="1152144" indent="0">
              <a:buNone/>
              <a:defRPr sz="50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789215"/>
            <a:ext cx="2295990" cy="116081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4224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4466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53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44039"/>
            <a:ext cx="1741858" cy="504137"/>
          </a:xfrm>
        </p:spPr>
        <p:txBody>
          <a:bodyPr anchor="b"/>
          <a:lstStyle>
            <a:lvl1pPr>
              <a:defRPr sz="1008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311085"/>
            <a:ext cx="2734092" cy="1535418"/>
          </a:xfrm>
        </p:spPr>
        <p:txBody>
          <a:bodyPr/>
          <a:lstStyle>
            <a:lvl1pPr>
              <a:defRPr sz="1008"/>
            </a:lvl1pPr>
            <a:lvl2pPr>
              <a:defRPr sz="882"/>
            </a:lvl2pPr>
            <a:lvl3pPr>
              <a:defRPr sz="756"/>
            </a:lvl3pPr>
            <a:lvl4pPr>
              <a:defRPr sz="630"/>
            </a:lvl4pPr>
            <a:lvl5pPr>
              <a:defRPr sz="630"/>
            </a:lvl5pPr>
            <a:lvl6pPr>
              <a:defRPr sz="630"/>
            </a:lvl6pPr>
            <a:lvl7pPr>
              <a:defRPr sz="630"/>
            </a:lvl7pPr>
            <a:lvl8pPr>
              <a:defRPr sz="630"/>
            </a:lvl8pPr>
            <a:lvl9pPr>
              <a:defRPr sz="63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648176"/>
            <a:ext cx="1741858" cy="1200827"/>
          </a:xfrm>
        </p:spPr>
        <p:txBody>
          <a:bodyPr/>
          <a:lstStyle>
            <a:lvl1pPr marL="0" indent="0">
              <a:buNone/>
              <a:defRPr sz="504"/>
            </a:lvl1pPr>
            <a:lvl2pPr marL="144018" indent="0">
              <a:buNone/>
              <a:defRPr sz="441"/>
            </a:lvl2pPr>
            <a:lvl3pPr marL="288036" indent="0">
              <a:buNone/>
              <a:defRPr sz="378"/>
            </a:lvl3pPr>
            <a:lvl4pPr marL="432054" indent="0">
              <a:buNone/>
              <a:defRPr sz="315"/>
            </a:lvl4pPr>
            <a:lvl5pPr marL="576072" indent="0">
              <a:buNone/>
              <a:defRPr sz="315"/>
            </a:lvl5pPr>
            <a:lvl6pPr marL="720090" indent="0">
              <a:buNone/>
              <a:defRPr sz="315"/>
            </a:lvl6pPr>
            <a:lvl7pPr marL="864108" indent="0">
              <a:buNone/>
              <a:defRPr sz="315"/>
            </a:lvl7pPr>
            <a:lvl8pPr marL="1008126" indent="0">
              <a:buNone/>
              <a:defRPr sz="315"/>
            </a:lvl8pPr>
            <a:lvl9pPr marL="1152144" indent="0">
              <a:buNone/>
              <a:defRPr sz="31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354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44039"/>
            <a:ext cx="1741858" cy="504137"/>
          </a:xfrm>
        </p:spPr>
        <p:txBody>
          <a:bodyPr anchor="b"/>
          <a:lstStyle>
            <a:lvl1pPr>
              <a:defRPr sz="1008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311085"/>
            <a:ext cx="2734092" cy="1535418"/>
          </a:xfrm>
        </p:spPr>
        <p:txBody>
          <a:bodyPr anchor="t"/>
          <a:lstStyle>
            <a:lvl1pPr marL="0" indent="0">
              <a:buNone/>
              <a:defRPr sz="1008"/>
            </a:lvl1pPr>
            <a:lvl2pPr marL="144018" indent="0">
              <a:buNone/>
              <a:defRPr sz="882"/>
            </a:lvl2pPr>
            <a:lvl3pPr marL="288036" indent="0">
              <a:buNone/>
              <a:defRPr sz="756"/>
            </a:lvl3pPr>
            <a:lvl4pPr marL="432054" indent="0">
              <a:buNone/>
              <a:defRPr sz="630"/>
            </a:lvl4pPr>
            <a:lvl5pPr marL="576072" indent="0">
              <a:buNone/>
              <a:defRPr sz="630"/>
            </a:lvl5pPr>
            <a:lvl6pPr marL="720090" indent="0">
              <a:buNone/>
              <a:defRPr sz="630"/>
            </a:lvl6pPr>
            <a:lvl7pPr marL="864108" indent="0">
              <a:buNone/>
              <a:defRPr sz="630"/>
            </a:lvl7pPr>
            <a:lvl8pPr marL="1008126" indent="0">
              <a:buNone/>
              <a:defRPr sz="630"/>
            </a:lvl8pPr>
            <a:lvl9pPr marL="1152144" indent="0">
              <a:buNone/>
              <a:defRPr sz="63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648176"/>
            <a:ext cx="1741858" cy="1200827"/>
          </a:xfrm>
        </p:spPr>
        <p:txBody>
          <a:bodyPr/>
          <a:lstStyle>
            <a:lvl1pPr marL="0" indent="0">
              <a:buNone/>
              <a:defRPr sz="504"/>
            </a:lvl1pPr>
            <a:lvl2pPr marL="144018" indent="0">
              <a:buNone/>
              <a:defRPr sz="441"/>
            </a:lvl2pPr>
            <a:lvl3pPr marL="288036" indent="0">
              <a:buNone/>
              <a:defRPr sz="378"/>
            </a:lvl3pPr>
            <a:lvl4pPr marL="432054" indent="0">
              <a:buNone/>
              <a:defRPr sz="315"/>
            </a:lvl4pPr>
            <a:lvl5pPr marL="576072" indent="0">
              <a:buNone/>
              <a:defRPr sz="315"/>
            </a:lvl5pPr>
            <a:lvl6pPr marL="720090" indent="0">
              <a:buNone/>
              <a:defRPr sz="315"/>
            </a:lvl6pPr>
            <a:lvl7pPr marL="864108" indent="0">
              <a:buNone/>
              <a:defRPr sz="315"/>
            </a:lvl7pPr>
            <a:lvl8pPr marL="1008126" indent="0">
              <a:buNone/>
              <a:defRPr sz="315"/>
            </a:lvl8pPr>
            <a:lvl9pPr marL="1152144" indent="0">
              <a:buNone/>
              <a:defRPr sz="31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8119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115031"/>
            <a:ext cx="4658082" cy="4176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575157"/>
            <a:ext cx="4658082" cy="1370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2002545"/>
            <a:ext cx="1215152" cy="1150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142A2-5CB6-40DB-84B9-81AB4AD7484E}" type="datetimeFigureOut">
              <a:rPr lang="pt-BR" smtClean="0"/>
              <a:t>02/06/2024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2002545"/>
            <a:ext cx="1822728" cy="1150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2002545"/>
            <a:ext cx="1215152" cy="1150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B2F43-59C2-4315-974A-B607A3A33C3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5127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288036" rtl="0" eaLnBrk="1" latinLnBrk="0" hangingPunct="1">
        <a:lnSpc>
          <a:spcPct val="90000"/>
        </a:lnSpc>
        <a:spcBef>
          <a:spcPct val="0"/>
        </a:spcBef>
        <a:buNone/>
        <a:defRPr sz="138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009" indent="-72009" algn="l" defTabSz="288036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882" kern="1200">
          <a:solidFill>
            <a:schemeClr val="tx1"/>
          </a:solidFill>
          <a:latin typeface="+mn-lt"/>
          <a:ea typeface="+mn-ea"/>
          <a:cs typeface="+mn-cs"/>
        </a:defRPr>
      </a:lvl1pPr>
      <a:lvl2pPr marL="216027" indent="-72009" algn="l" defTabSz="288036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756" kern="1200">
          <a:solidFill>
            <a:schemeClr val="tx1"/>
          </a:solidFill>
          <a:latin typeface="+mn-lt"/>
          <a:ea typeface="+mn-ea"/>
          <a:cs typeface="+mn-cs"/>
        </a:defRPr>
      </a:lvl2pPr>
      <a:lvl3pPr marL="360045" indent="-72009" algn="l" defTabSz="288036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630" kern="1200">
          <a:solidFill>
            <a:schemeClr val="tx1"/>
          </a:solidFill>
          <a:latin typeface="+mn-lt"/>
          <a:ea typeface="+mn-ea"/>
          <a:cs typeface="+mn-cs"/>
        </a:defRPr>
      </a:lvl3pPr>
      <a:lvl4pPr marL="504063" indent="-72009" algn="l" defTabSz="288036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4pPr>
      <a:lvl5pPr marL="648081" indent="-72009" algn="l" defTabSz="288036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5pPr>
      <a:lvl6pPr marL="792099" indent="-72009" algn="l" defTabSz="288036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6pPr>
      <a:lvl7pPr marL="936117" indent="-72009" algn="l" defTabSz="288036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7pPr>
      <a:lvl8pPr marL="1080135" indent="-72009" algn="l" defTabSz="288036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8pPr>
      <a:lvl9pPr marL="1224153" indent="-72009" algn="l" defTabSz="288036" rtl="0" eaLnBrk="1" latinLnBrk="0" hangingPunct="1">
        <a:lnSpc>
          <a:spcPct val="90000"/>
        </a:lnSpc>
        <a:spcBef>
          <a:spcPts val="158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036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1pPr>
      <a:lvl2pPr marL="144018" algn="l" defTabSz="288036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2pPr>
      <a:lvl3pPr marL="288036" algn="l" defTabSz="288036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3pPr>
      <a:lvl4pPr marL="432054" algn="l" defTabSz="288036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4pPr>
      <a:lvl5pPr marL="576072" algn="l" defTabSz="288036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5pPr>
      <a:lvl6pPr marL="720090" algn="l" defTabSz="288036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6pPr>
      <a:lvl7pPr marL="864108" algn="l" defTabSz="288036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7pPr>
      <a:lvl8pPr marL="1008126" algn="l" defTabSz="288036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8pPr>
      <a:lvl9pPr marL="1152144" algn="l" defTabSz="288036" rtl="0" eaLnBrk="1" latinLnBrk="0" hangingPunct="1">
        <a:defRPr sz="5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45000"/>
                <a:lumOff val="55000"/>
              </a:schemeClr>
            </a:gs>
            <a:gs pos="70000">
              <a:schemeClr val="bg1">
                <a:lumMod val="50000"/>
              </a:schemeClr>
            </a:gs>
            <a:gs pos="25000">
              <a:schemeClr val="bg1">
                <a:lumMod val="75000"/>
              </a:schemeClr>
            </a:gs>
            <a:gs pos="100000">
              <a:schemeClr val="bg1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65CB4930-DC5F-49F2-AFBF-FE776029F7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2233"/>
          <a:stretch/>
        </p:blipFill>
        <p:spPr>
          <a:xfrm flipH="1">
            <a:off x="4530687" y="-159328"/>
            <a:ext cx="902790" cy="2362199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EA4CBFB-B44B-4215-A6A3-39C21B3D2D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2233"/>
          <a:stretch/>
        </p:blipFill>
        <p:spPr>
          <a:xfrm>
            <a:off x="-32804" y="-159327"/>
            <a:ext cx="848793" cy="2362199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40298FC-6D72-4717-8E14-7B1CBF954A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524366" y="-100411"/>
            <a:ext cx="2512531" cy="2331396"/>
          </a:xfrm>
          <a:prstGeom prst="rect">
            <a:avLst/>
          </a:prstGeom>
          <a:effectLst>
            <a:softEdge rad="101600"/>
          </a:effec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38155E40-F937-473E-996B-D49FDF0DC0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055" y="-90900"/>
            <a:ext cx="2511453" cy="2331396"/>
          </a:xfrm>
          <a:prstGeom prst="rect">
            <a:avLst/>
          </a:prstGeom>
          <a:effectLst>
            <a:softEdge rad="101600"/>
          </a:effectLst>
        </p:spPr>
      </p:pic>
    </p:spTree>
    <p:extLst>
      <p:ext uri="{BB962C8B-B14F-4D97-AF65-F5344CB8AC3E}">
        <p14:creationId xmlns:p14="http://schemas.microsoft.com/office/powerpoint/2010/main" val="23085432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0</Words>
  <Application>Microsoft Office PowerPoint</Application>
  <PresentationFormat>Personalizar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Barbara Wiethorn de Oliveira</dc:creator>
  <cp:lastModifiedBy>Barbara Wiethorn de Oliveira</cp:lastModifiedBy>
  <cp:revision>4</cp:revision>
  <dcterms:created xsi:type="dcterms:W3CDTF">2024-06-02T14:02:30Z</dcterms:created>
  <dcterms:modified xsi:type="dcterms:W3CDTF">2024-06-02T14:27:26Z</dcterms:modified>
</cp:coreProperties>
</file>

<file path=docProps/thumbnail.jpeg>
</file>